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58" r:id="rId5"/>
    <p:sldId id="261" r:id="rId6"/>
    <p:sldId id="262" r:id="rId7"/>
    <p:sldId id="263" r:id="rId8"/>
    <p:sldId id="293" r:id="rId9"/>
    <p:sldId id="294" r:id="rId10"/>
    <p:sldId id="295" r:id="rId11"/>
    <p:sldId id="299" r:id="rId12"/>
    <p:sldId id="297" r:id="rId13"/>
    <p:sldId id="296" r:id="rId14"/>
    <p:sldId id="265" r:id="rId15"/>
    <p:sldId id="266" r:id="rId16"/>
    <p:sldId id="267" r:id="rId17"/>
    <p:sldId id="268" r:id="rId18"/>
    <p:sldId id="269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9" r:id="rId27"/>
    <p:sldId id="280" r:id="rId28"/>
    <p:sldId id="283" r:id="rId29"/>
    <p:sldId id="284" r:id="rId30"/>
    <p:sldId id="285" r:id="rId31"/>
    <p:sldId id="302" r:id="rId32"/>
    <p:sldId id="306" r:id="rId33"/>
    <p:sldId id="305" r:id="rId34"/>
    <p:sldId id="304" r:id="rId35"/>
    <p:sldId id="303" r:id="rId36"/>
    <p:sldId id="286" r:id="rId37"/>
    <p:sldId id="287" r:id="rId38"/>
    <p:sldId id="288" r:id="rId39"/>
    <p:sldId id="289" r:id="rId40"/>
    <p:sldId id="290" r:id="rId41"/>
    <p:sldId id="291" r:id="rId42"/>
    <p:sldId id="292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098" autoAdjust="0"/>
    <p:restoredTop sz="94660"/>
  </p:normalViewPr>
  <p:slideViewPr>
    <p:cSldViewPr>
      <p:cViewPr>
        <p:scale>
          <a:sx n="75" d="100"/>
          <a:sy n="75" d="100"/>
        </p:scale>
        <p:origin x="-629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1A8F-3BD9-4F8C-A8C2-6C5E68A94702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A189-F27B-4460-89E6-48A0AD2C2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1A8F-3BD9-4F8C-A8C2-6C5E68A94702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A189-F27B-4460-89E6-48A0AD2C2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1A8F-3BD9-4F8C-A8C2-6C5E68A94702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A189-F27B-4460-89E6-48A0AD2C2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1A8F-3BD9-4F8C-A8C2-6C5E68A94702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A189-F27B-4460-89E6-48A0AD2C2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1A8F-3BD9-4F8C-A8C2-6C5E68A94702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A189-F27B-4460-89E6-48A0AD2C2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1A8F-3BD9-4F8C-A8C2-6C5E68A94702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A189-F27B-4460-89E6-48A0AD2C2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1A8F-3BD9-4F8C-A8C2-6C5E68A94702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A189-F27B-4460-89E6-48A0AD2C2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1A8F-3BD9-4F8C-A8C2-6C5E68A94702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A189-F27B-4460-89E6-48A0AD2C2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1A8F-3BD9-4F8C-A8C2-6C5E68A94702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A189-F27B-4460-89E6-48A0AD2C2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1A8F-3BD9-4F8C-A8C2-6C5E68A94702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A189-F27B-4460-89E6-48A0AD2C2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1A8F-3BD9-4F8C-A8C2-6C5E68A94702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A189-F27B-4460-89E6-48A0AD2C2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E1A8F-3BD9-4F8C-A8C2-6C5E68A94702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2A189-F27B-4460-89E6-48A0AD2C2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_003_27052014_1223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432560"/>
            <a:ext cx="4876800" cy="3992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tspot\Desktop\centos\New folder\capture_006_27052014_1503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975360"/>
            <a:ext cx="6096000" cy="4907280"/>
          </a:xfrm>
          <a:prstGeom prst="rect">
            <a:avLst/>
          </a:prstGeom>
          <a:noFill/>
        </p:spPr>
      </p:pic>
      <p:pic>
        <p:nvPicPr>
          <p:cNvPr id="3075" name="Picture 3" descr="C:\Users\hotspot\Desktop\centos\New folder\capture_007_27052014_1504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975360"/>
            <a:ext cx="6096000" cy="4907280"/>
          </a:xfrm>
          <a:prstGeom prst="rect">
            <a:avLst/>
          </a:prstGeom>
          <a:noFill/>
        </p:spPr>
      </p:pic>
      <p:pic>
        <p:nvPicPr>
          <p:cNvPr id="3077" name="Picture 5" descr="C:\Users\hotspot\Desktop\centos\New folder\capture_008_27052014_15054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975360"/>
            <a:ext cx="6096000" cy="4907280"/>
          </a:xfrm>
          <a:prstGeom prst="rect">
            <a:avLst/>
          </a:prstGeom>
          <a:noFill/>
        </p:spPr>
      </p:pic>
      <p:sp>
        <p:nvSpPr>
          <p:cNvPr id="6" name="Donut 5"/>
          <p:cNvSpPr/>
          <p:nvPr/>
        </p:nvSpPr>
        <p:spPr>
          <a:xfrm>
            <a:off x="2143108" y="3929066"/>
            <a:ext cx="2000264" cy="1071570"/>
          </a:xfrm>
          <a:prstGeom prst="donut">
            <a:avLst>
              <a:gd name="adj" fmla="val 88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otspot\Desktop\centos\New folder\capture_005_27052014_1503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975360"/>
            <a:ext cx="6096000" cy="4907280"/>
          </a:xfrm>
          <a:prstGeom prst="rect">
            <a:avLst/>
          </a:prstGeom>
          <a:noFill/>
        </p:spPr>
      </p:pic>
      <p:pic>
        <p:nvPicPr>
          <p:cNvPr id="4099" name="Picture 3" descr="C:\Users\hotspot\Desktop\centos\New folder\capture_006_27052014_1503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975360"/>
            <a:ext cx="6096000" cy="4907280"/>
          </a:xfrm>
          <a:prstGeom prst="rect">
            <a:avLst/>
          </a:prstGeom>
          <a:noFill/>
        </p:spPr>
      </p:pic>
      <p:sp>
        <p:nvSpPr>
          <p:cNvPr id="4" name="Donut 3"/>
          <p:cNvSpPr/>
          <p:nvPr/>
        </p:nvSpPr>
        <p:spPr>
          <a:xfrm>
            <a:off x="4572000" y="2143116"/>
            <a:ext cx="928694" cy="357190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onut 4"/>
          <p:cNvSpPr/>
          <p:nvPr/>
        </p:nvSpPr>
        <p:spPr>
          <a:xfrm>
            <a:off x="1643042" y="3643314"/>
            <a:ext cx="357190" cy="285752"/>
          </a:xfrm>
          <a:prstGeom prst="donut">
            <a:avLst>
              <a:gd name="adj" fmla="val 88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otspot\Desktop\centos\New folder\capture_010_27052014_151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975360"/>
            <a:ext cx="6096000" cy="4907280"/>
          </a:xfrm>
          <a:prstGeom prst="rect">
            <a:avLst/>
          </a:prstGeom>
          <a:noFill/>
        </p:spPr>
      </p:pic>
      <p:pic>
        <p:nvPicPr>
          <p:cNvPr id="6147" name="Picture 3" descr="C:\Users\hotspot\Desktop\centos\New folder\capture_008_27052014_1505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975360"/>
            <a:ext cx="6096000" cy="4907280"/>
          </a:xfrm>
          <a:prstGeom prst="rect">
            <a:avLst/>
          </a:prstGeom>
          <a:noFill/>
        </p:spPr>
      </p:pic>
      <p:pic>
        <p:nvPicPr>
          <p:cNvPr id="6148" name="Picture 4" descr="C:\Users\hotspot\Desktop\centos\New folder\capture_008_27052014_1505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975360"/>
            <a:ext cx="6096000" cy="4907280"/>
          </a:xfrm>
          <a:prstGeom prst="rect">
            <a:avLst/>
          </a:prstGeom>
          <a:noFill/>
        </p:spPr>
      </p:pic>
      <p:pic>
        <p:nvPicPr>
          <p:cNvPr id="6149" name="Picture 5" descr="C:\Users\hotspot\Desktop\centos\New folder\capture_009_27052014_1507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975360"/>
            <a:ext cx="6096000" cy="4907280"/>
          </a:xfrm>
          <a:prstGeom prst="rect">
            <a:avLst/>
          </a:prstGeom>
          <a:noFill/>
        </p:spPr>
      </p:pic>
      <p:pic>
        <p:nvPicPr>
          <p:cNvPr id="6150" name="Picture 6" descr="C:\Users\hotspot\Desktop\centos\New folder\capture_010_27052014_151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975360"/>
            <a:ext cx="6096000" cy="4907280"/>
          </a:xfrm>
          <a:prstGeom prst="rect">
            <a:avLst/>
          </a:prstGeom>
          <a:noFill/>
        </p:spPr>
      </p:pic>
      <p:pic>
        <p:nvPicPr>
          <p:cNvPr id="6151" name="Picture 7" descr="C:\Users\hotspot\Desktop\centos\New folder\capture_010_27052014_151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975360"/>
            <a:ext cx="6096000" cy="4907280"/>
          </a:xfrm>
          <a:prstGeom prst="rect">
            <a:avLst/>
          </a:prstGeom>
          <a:noFill/>
        </p:spPr>
      </p:pic>
      <p:pic>
        <p:nvPicPr>
          <p:cNvPr id="6152" name="Picture 8" descr="C:\Users\hotspot\Desktop\centos\New folder\capture_006_27052014_15034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975360"/>
            <a:ext cx="6096000" cy="4907280"/>
          </a:xfrm>
          <a:prstGeom prst="rect">
            <a:avLst/>
          </a:prstGeom>
          <a:noFill/>
        </p:spPr>
      </p:pic>
      <p:pic>
        <p:nvPicPr>
          <p:cNvPr id="6153" name="Picture 9" descr="C:\Users\hotspot\Desktop\centos\New folder\capture_007_27052014_15040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975360"/>
            <a:ext cx="6096000" cy="4907280"/>
          </a:xfrm>
          <a:prstGeom prst="rect">
            <a:avLst/>
          </a:prstGeom>
          <a:noFill/>
        </p:spPr>
      </p:pic>
      <p:sp>
        <p:nvSpPr>
          <p:cNvPr id="10" name="Donut 9"/>
          <p:cNvSpPr/>
          <p:nvPr/>
        </p:nvSpPr>
        <p:spPr>
          <a:xfrm>
            <a:off x="5786446" y="4214818"/>
            <a:ext cx="857256" cy="357190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otspot\Desktop\centos\New folder\capture_011_27052014_1510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975360"/>
            <a:ext cx="6096000" cy="4907280"/>
          </a:xfrm>
          <a:prstGeom prst="rect">
            <a:avLst/>
          </a:prstGeom>
          <a:noFill/>
        </p:spPr>
      </p:pic>
      <p:sp>
        <p:nvSpPr>
          <p:cNvPr id="3" name="Donut 2"/>
          <p:cNvSpPr/>
          <p:nvPr/>
        </p:nvSpPr>
        <p:spPr>
          <a:xfrm>
            <a:off x="6786578" y="5286388"/>
            <a:ext cx="857256" cy="357190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57818" y="2357430"/>
            <a:ext cx="1946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Hotspot-server WAN</a:t>
            </a:r>
          </a:p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Hotspot-server LAN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643438" y="2571744"/>
            <a:ext cx="71438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643438" y="2786058"/>
            <a:ext cx="71438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otspot\Desktop\centos\capture_016_27052014_1245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975360"/>
            <a:ext cx="6096000" cy="4907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otspot\Desktop\centos\capture_017_27052014_1246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975360"/>
            <a:ext cx="6096000" cy="4907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otspot\Desktop\centos\capture_018_27052014_1246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975360"/>
            <a:ext cx="6096000" cy="4907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hotspot\Desktop\centos\capture_019_27052014_1247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975360"/>
            <a:ext cx="6096000" cy="4907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hotspot\Desktop\centos\capture_020_27052014_124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975360"/>
            <a:ext cx="6096000" cy="4907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hotspot\Desktop\centos\capture_021_27052014_1251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975360"/>
            <a:ext cx="6096000" cy="4907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tspot\Desktop\centos\capture_004_27052014_1223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737360"/>
            <a:ext cx="5486400" cy="3383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hotspot\Desktop\centos\capture_022_27052014_1317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975360"/>
            <a:ext cx="6096000" cy="4907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hotspot\Desktop\centos\capture_023_27052014_1320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975360"/>
            <a:ext cx="6096000" cy="4907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hotspot\Desktop\centos\capture_024_27052014_1320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975360"/>
            <a:ext cx="6096000" cy="4907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hotspot\Desktop\centos\capture_025_27052014_1320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975360"/>
            <a:ext cx="6096000" cy="4907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hotspot\Desktop\centos\capture_026_27052014_1320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975360"/>
            <a:ext cx="6096000" cy="4907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hotspot\Desktop\centos\capture_027_27052014_1320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975360"/>
            <a:ext cx="6096000" cy="4907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hotspot\Desktop\centos\capture_028_27052014_1321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975360"/>
            <a:ext cx="6096000" cy="4907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hotspot\Desktop\centos\capture_029_27052014_1321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975360"/>
            <a:ext cx="6096000" cy="4907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hotspot\Desktop\centos\capture_030_27052014_1321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975360"/>
            <a:ext cx="6096000" cy="4907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hotspot\Desktop\centos\capture_031_27052014_1322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975360"/>
            <a:ext cx="6096000" cy="4907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tspot\Desktop\centos\capture_005_27052014_1224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760" y="963930"/>
            <a:ext cx="6126480" cy="4930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hotspot\Desktop\centos\capture_032_27052014_132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975360"/>
            <a:ext cx="6096000" cy="4907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otspot\Desktop\centos\New folder\capture_012_27052014_1556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975360"/>
            <a:ext cx="6096000" cy="4907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hotspot\Desktop\centos\New folder\capture_012_27052014_1556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975360"/>
            <a:ext cx="6096000" cy="4907280"/>
          </a:xfrm>
          <a:prstGeom prst="rect">
            <a:avLst/>
          </a:prstGeom>
          <a:noFill/>
        </p:spPr>
      </p:pic>
      <p:pic>
        <p:nvPicPr>
          <p:cNvPr id="11267" name="Picture 3" descr="C:\Users\hotspot\Desktop\centos\New folder\capture_013_27052014_1601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975360"/>
            <a:ext cx="6096000" cy="4907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hotspot\Desktop\centos\New folder\capture_014_27052014_1602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975360"/>
            <a:ext cx="6096000" cy="4907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hotspot\Desktop\centos\New folder\capture_015_27052014_1602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975360"/>
            <a:ext cx="6096000" cy="4907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hotspot\Desktop\centos\New folder\capture_016_27052014_1602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975360"/>
            <a:ext cx="6096000" cy="4907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hotspot\Desktop\centos\capture_033_27052014_1335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975360"/>
            <a:ext cx="6096000" cy="49072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14612" y="2786058"/>
            <a:ext cx="14792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000" b="1" dirty="0" smtClean="0">
              <a:solidFill>
                <a:srgbClr val="0000FF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Just double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click to install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hotspot\Desktop\centos\capture_034_27052014_1336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975360"/>
            <a:ext cx="6096000" cy="4907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hotspot\Desktop\centos\capture_035_27052014_1336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975360"/>
            <a:ext cx="6096000" cy="4907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hotspot\Desktop\centos\capture_036_27052014_1337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975360"/>
            <a:ext cx="6096000" cy="4907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tspot\Desktop\centos\capture_006_27052014_1225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760" y="963930"/>
            <a:ext cx="6126480" cy="4930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hotspot\Desktop\centos\capture_037_27052014_1338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975360"/>
            <a:ext cx="6096000" cy="4907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hotspot\Desktop\centos\capture_038_27052014_1338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975360"/>
            <a:ext cx="6096000" cy="4907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hotspot\Desktop\centos\capture_039_27052014_1339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975360"/>
            <a:ext cx="6096000" cy="4907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otspot\Desktop\centos\capture_007_27052014_1225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760" y="963930"/>
            <a:ext cx="6126480" cy="4930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hotspot\Desktop\centos\capture_012_27052014_1234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975360"/>
            <a:ext cx="6096000" cy="4907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otspot\Desktop\centos\capture_013_27052014_1234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975360"/>
            <a:ext cx="6096000" cy="4907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tspot\Desktop\centos\New folder\capture_004_27052014_1502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975360"/>
            <a:ext cx="6096000" cy="4907280"/>
          </a:xfrm>
          <a:prstGeom prst="rect">
            <a:avLst/>
          </a:prstGeom>
          <a:noFill/>
        </p:spPr>
      </p:pic>
      <p:sp>
        <p:nvSpPr>
          <p:cNvPr id="3" name="Donut 2"/>
          <p:cNvSpPr/>
          <p:nvPr/>
        </p:nvSpPr>
        <p:spPr>
          <a:xfrm>
            <a:off x="4500562" y="2143116"/>
            <a:ext cx="1000132" cy="428628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onut 3"/>
          <p:cNvSpPr/>
          <p:nvPr/>
        </p:nvSpPr>
        <p:spPr>
          <a:xfrm>
            <a:off x="1643042" y="3643314"/>
            <a:ext cx="357190" cy="285752"/>
          </a:xfrm>
          <a:prstGeom prst="donut">
            <a:avLst>
              <a:gd name="adj" fmla="val 88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tspot\Desktop\centos\New folder\capture_005_27052014_1503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975360"/>
            <a:ext cx="6096000" cy="4907280"/>
          </a:xfrm>
          <a:prstGeom prst="rect">
            <a:avLst/>
          </a:prstGeom>
          <a:noFill/>
        </p:spPr>
      </p:pic>
      <p:sp>
        <p:nvSpPr>
          <p:cNvPr id="3" name="Donut 2"/>
          <p:cNvSpPr/>
          <p:nvPr/>
        </p:nvSpPr>
        <p:spPr>
          <a:xfrm>
            <a:off x="5786446" y="4214818"/>
            <a:ext cx="857256" cy="357190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3143248"/>
            <a:ext cx="2195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Set IP address in your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WAN IP Range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17</Words>
  <Application>Microsoft Office PowerPoint</Application>
  <PresentationFormat>On-screen Show (4:3)</PresentationFormat>
  <Paragraphs>7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hotspot</dc:creator>
  <cp:lastModifiedBy>hotspot</cp:lastModifiedBy>
  <cp:revision>12</cp:revision>
  <dcterms:created xsi:type="dcterms:W3CDTF">2014-05-27T08:25:46Z</dcterms:created>
  <dcterms:modified xsi:type="dcterms:W3CDTF">2014-05-27T10:50:27Z</dcterms:modified>
</cp:coreProperties>
</file>