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7629-4535-4FEA-93A7-27DA75665081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04C-E4F8-4A51-836B-F85911221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7629-4535-4FEA-93A7-27DA75665081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04C-E4F8-4A51-836B-F85911221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7629-4535-4FEA-93A7-27DA75665081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04C-E4F8-4A51-836B-F85911221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7629-4535-4FEA-93A7-27DA75665081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04C-E4F8-4A51-836B-F85911221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7629-4535-4FEA-93A7-27DA75665081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04C-E4F8-4A51-836B-F85911221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7629-4535-4FEA-93A7-27DA75665081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04C-E4F8-4A51-836B-F85911221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7629-4535-4FEA-93A7-27DA75665081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04C-E4F8-4A51-836B-F85911221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7629-4535-4FEA-93A7-27DA75665081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04C-E4F8-4A51-836B-F85911221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7629-4535-4FEA-93A7-27DA75665081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04C-E4F8-4A51-836B-F85911221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7629-4535-4FEA-93A7-27DA75665081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04C-E4F8-4A51-836B-F85911221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7629-4535-4FEA-93A7-27DA75665081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04C-E4F8-4A51-836B-F85911221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D7629-4535-4FEA-93A7-27DA75665081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2904C-E4F8-4A51-836B-F859112210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Administrator\My Documents\My Picture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Documents and Settings\Administrator\My Documents\My 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Documents and Settings\Administrator\My Documents\My Picture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Administrator\My Documents\My 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Administrator\My Documents\My 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Administrator\My Documents\My 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Administrator\My Documents\My 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Administrator\My Documents\My 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Administrator\My Documents\My 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Documents and Settings\Administrator\My Documents\My 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Administrator\My Documents\My 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</cp:revision>
  <dcterms:created xsi:type="dcterms:W3CDTF">2010-11-09T07:41:08Z</dcterms:created>
  <dcterms:modified xsi:type="dcterms:W3CDTF">2010-11-09T07:43:26Z</dcterms:modified>
</cp:coreProperties>
</file>