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7897-C1A2-4E39-868E-538577633282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67A0-8758-47C2-A527-8E81DF0F28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microsoft.com/download/0/5/5/0554AE99-785F-45CB-B1F2-0E3ED1E6117D/Windows6.1-KB958559-x86-RefreshPkg.ms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How to Install windows 7 virtual pc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009_09062014_1057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952500"/>
            <a:ext cx="467677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02_09062014_104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06_09062014_105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419225"/>
            <a:ext cx="522922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07_09062014_1057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419225"/>
            <a:ext cx="522922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08_09062014_105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1419225"/>
            <a:ext cx="5229225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011_09062014_105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4375"/>
            <a:ext cx="7620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12_09062014_1058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95387"/>
            <a:ext cx="6657975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014_09062014_105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95387"/>
            <a:ext cx="6657975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15_09062014_105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95387"/>
            <a:ext cx="6657975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16_09062014_1059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6096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9062014_11374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18_09062014_1059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95387"/>
            <a:ext cx="6657975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19_09062014_105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4375"/>
            <a:ext cx="7620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0_09062014_11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47725"/>
            <a:ext cx="62484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1_09062014_110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2_09062014_1102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3_09062014_110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4_09062014_110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5_09062014_110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6_09062014_111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027_09062014_111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971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hlinkClick r:id="rId2"/>
              </a:rPr>
              <a:t>Click here </a:t>
            </a:r>
            <a:r>
              <a:rPr lang="en-US" sz="2800" dirty="0" smtClean="0">
                <a:solidFill>
                  <a:srgbClr val="FF0000"/>
                </a:solidFill>
              </a:rPr>
              <a:t>to download windows 7 virtual pc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8_09062014_111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9_09062014_111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30_09062014_111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31_09062014_111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6_09062014_111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28725"/>
            <a:ext cx="6248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9062014_115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9062014_115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3200"/>
            <a:ext cx="3657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09062014_115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552700"/>
            <a:ext cx="38004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09062014_115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543050"/>
            <a:ext cx="534352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9062014_115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543050"/>
            <a:ext cx="534352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09062014_11551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71" y="1548047"/>
            <a:ext cx="5342858" cy="3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On-screen Show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How to Install windows 7 virtual pc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hotspot</dc:creator>
  <cp:lastModifiedBy>hotspot</cp:lastModifiedBy>
  <cp:revision>5</cp:revision>
  <dcterms:created xsi:type="dcterms:W3CDTF">2014-06-09T05:54:17Z</dcterms:created>
  <dcterms:modified xsi:type="dcterms:W3CDTF">2014-06-09T06:39:19Z</dcterms:modified>
</cp:coreProperties>
</file>