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288" y="6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75F55-C3F2-4276-8089-6D181C2BCD2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1EACE-3B86-410A-AE3B-4A63869E23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How to Set Startup Program on </a:t>
            </a:r>
            <a:r>
              <a:rPr lang="en-US" sz="4800" b="1" dirty="0" err="1" smtClean="0">
                <a:solidFill>
                  <a:srgbClr val="FF0000"/>
                </a:solidFill>
              </a:rPr>
              <a:t>CentOS</a:t>
            </a:r>
            <a:r>
              <a:rPr lang="en-US" sz="4800" b="1" dirty="0" smtClean="0">
                <a:solidFill>
                  <a:srgbClr val="FF0000"/>
                </a:solidFill>
              </a:rPr>
              <a:t> 5.6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Hotspot\Desktop\capture_09062014_1349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25" y="585787"/>
            <a:ext cx="7600950" cy="5686425"/>
          </a:xfrm>
          <a:prstGeom prst="rect">
            <a:avLst/>
          </a:prstGeom>
          <a:noFill/>
        </p:spPr>
      </p:pic>
      <p:sp>
        <p:nvSpPr>
          <p:cNvPr id="4" name="Donut 3"/>
          <p:cNvSpPr/>
          <p:nvPr/>
        </p:nvSpPr>
        <p:spPr>
          <a:xfrm>
            <a:off x="762000" y="3429000"/>
            <a:ext cx="1676400" cy="9144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3200400"/>
            <a:ext cx="301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Virtual Box Run on Startup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Hotspot\Desktop\capture_09062014_1350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7" y="581025"/>
            <a:ext cx="7591425" cy="569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Hotspot\Desktop\capture_09062014_1351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7" y="581025"/>
            <a:ext cx="7629525" cy="5695950"/>
          </a:xfrm>
          <a:prstGeom prst="rect">
            <a:avLst/>
          </a:prstGeom>
          <a:noFill/>
        </p:spPr>
      </p:pic>
      <p:sp>
        <p:nvSpPr>
          <p:cNvPr id="4" name="Donut 3"/>
          <p:cNvSpPr/>
          <p:nvPr/>
        </p:nvSpPr>
        <p:spPr>
          <a:xfrm>
            <a:off x="4572000" y="1219200"/>
            <a:ext cx="1219200" cy="4572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Donut 4"/>
          <p:cNvSpPr/>
          <p:nvPr/>
        </p:nvSpPr>
        <p:spPr>
          <a:xfrm>
            <a:off x="3352800" y="1981200"/>
            <a:ext cx="1447800" cy="3048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29000" y="2667000"/>
            <a:ext cx="11657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Copy this 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Command</a:t>
            </a:r>
          </a:p>
          <a:p>
            <a:endParaRPr lang="en-US" dirty="0"/>
          </a:p>
        </p:txBody>
      </p:sp>
      <p:sp>
        <p:nvSpPr>
          <p:cNvPr id="7" name="Up Arrow 6"/>
          <p:cNvSpPr/>
          <p:nvPr/>
        </p:nvSpPr>
        <p:spPr>
          <a:xfrm>
            <a:off x="3886200" y="2362200"/>
            <a:ext cx="228600" cy="30480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Hotspot\Desktop\capture_09062014_1352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25" y="581025"/>
            <a:ext cx="7600950" cy="5695950"/>
          </a:xfrm>
          <a:prstGeom prst="rect">
            <a:avLst/>
          </a:prstGeom>
          <a:noFill/>
        </p:spPr>
      </p:pic>
      <p:sp>
        <p:nvSpPr>
          <p:cNvPr id="3" name="Donut 2"/>
          <p:cNvSpPr/>
          <p:nvPr/>
        </p:nvSpPr>
        <p:spPr>
          <a:xfrm>
            <a:off x="6019800" y="3581400"/>
            <a:ext cx="1219200" cy="4572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Hotspot\Desktop\capture_09062014_1353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" y="561975"/>
            <a:ext cx="7639050" cy="5734050"/>
          </a:xfrm>
          <a:prstGeom prst="rect">
            <a:avLst/>
          </a:prstGeom>
          <a:noFill/>
        </p:spPr>
      </p:pic>
      <p:sp>
        <p:nvSpPr>
          <p:cNvPr id="3" name="Donut 2"/>
          <p:cNvSpPr/>
          <p:nvPr/>
        </p:nvSpPr>
        <p:spPr>
          <a:xfrm>
            <a:off x="4495800" y="1752600"/>
            <a:ext cx="1371600" cy="4572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onut 3"/>
          <p:cNvSpPr/>
          <p:nvPr/>
        </p:nvSpPr>
        <p:spPr>
          <a:xfrm>
            <a:off x="5638800" y="2362200"/>
            <a:ext cx="1066800" cy="4572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Donut 4"/>
          <p:cNvSpPr/>
          <p:nvPr/>
        </p:nvSpPr>
        <p:spPr>
          <a:xfrm>
            <a:off x="2667000" y="2971800"/>
            <a:ext cx="1219200" cy="4572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nut 5"/>
          <p:cNvSpPr/>
          <p:nvPr/>
        </p:nvSpPr>
        <p:spPr>
          <a:xfrm>
            <a:off x="4343400" y="3429000"/>
            <a:ext cx="1143000" cy="4572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3352800"/>
            <a:ext cx="10843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Paste that 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command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167640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1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205740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3048000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 3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53000" y="388620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4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Hotspot\Desktop\capture_09062014_1353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" y="581025"/>
            <a:ext cx="7610475" cy="5695950"/>
          </a:xfrm>
          <a:prstGeom prst="rect">
            <a:avLst/>
          </a:prstGeom>
          <a:noFill/>
        </p:spPr>
      </p:pic>
      <p:sp>
        <p:nvSpPr>
          <p:cNvPr id="3" name="Donut 2"/>
          <p:cNvSpPr/>
          <p:nvPr/>
        </p:nvSpPr>
        <p:spPr>
          <a:xfrm>
            <a:off x="5715000" y="4572000"/>
            <a:ext cx="1143000" cy="4572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onut 3"/>
          <p:cNvSpPr/>
          <p:nvPr/>
        </p:nvSpPr>
        <p:spPr>
          <a:xfrm>
            <a:off x="2362200" y="2667000"/>
            <a:ext cx="1371600" cy="304800"/>
          </a:xfrm>
          <a:prstGeom prst="donut">
            <a:avLst>
              <a:gd name="adj" fmla="val 231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How to Set Startup Program on CentOS 5.6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HOTSPOT</dc:creator>
  <cp:lastModifiedBy>HOTSPOT</cp:lastModifiedBy>
  <cp:revision>4</cp:revision>
  <dcterms:created xsi:type="dcterms:W3CDTF">2014-06-09T08:27:35Z</dcterms:created>
  <dcterms:modified xsi:type="dcterms:W3CDTF">2014-06-09T08:44:58Z</dcterms:modified>
</cp:coreProperties>
</file>